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4" r:id="rId2"/>
    <p:sldId id="263" r:id="rId3"/>
    <p:sldId id="258" r:id="rId4"/>
    <p:sldId id="259" r:id="rId5"/>
    <p:sldId id="260" r:id="rId6"/>
    <p:sldId id="261" r:id="rId7"/>
    <p:sldId id="262" r:id="rId8"/>
    <p:sldId id="268" r:id="rId9"/>
    <p:sldId id="272" r:id="rId10"/>
    <p:sldId id="269" r:id="rId11"/>
    <p:sldId id="271" r:id="rId12"/>
    <p:sldId id="270" r:id="rId13"/>
    <p:sldId id="265" r:id="rId14"/>
  </p:sldIdLst>
  <p:sldSz cx="18288000" cy="10287000"/>
  <p:notesSz cx="6858000" cy="9144000"/>
  <p:embeddedFontLst>
    <p:embeddedFont>
      <p:font typeface="Happiness Sans Regular" panose="020B0600000101010101" charset="-127"/>
      <p:regular r:id="rId16"/>
    </p:embeddedFont>
    <p:embeddedFont>
      <p:font typeface="NEXON Lv1 Gothic OTF" panose="020B0600000101010101" charset="-127"/>
      <p:regular r:id="rId17"/>
    </p:embeddedFont>
    <p:embeddedFont>
      <p:font typeface="NEXON Lv1 Gothic OTF Bold" panose="020B0600000101010101" charset="-127"/>
      <p:bold r:id="rId18"/>
    </p:embeddedFont>
    <p:embeddedFont>
      <p:font typeface="NEXON Lv1 Gothic OTF Light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Kodchasan SemiBold" panose="020B0600000101010101" charset="-34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479" autoAdjust="0"/>
  </p:normalViewPr>
  <p:slideViewPr>
    <p:cSldViewPr>
      <p:cViewPr varScale="1">
        <p:scale>
          <a:sx n="32" d="100"/>
          <a:sy n="32" d="100"/>
        </p:scale>
        <p:origin x="53" y="4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08305-F410-4F20-8A5B-8265199F35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09314-D2B6-4044-AF18-8E8C9E89D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9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 err="1"/>
              <a:t>메인화면</a:t>
            </a:r>
            <a:r>
              <a:rPr lang="ko-KR" altLang="en-US" dirty="0"/>
              <a:t>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09314-D2B6-4044-AF18-8E8C9E89D3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5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09314-D2B6-4044-AF18-8E8C9E89D3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체중기록</a:t>
            </a:r>
            <a:r>
              <a:rPr lang="en-US" altLang="ko-KR" dirty="0"/>
              <a:t>/</a:t>
            </a:r>
            <a:r>
              <a:rPr lang="ko-KR" altLang="en-US" dirty="0"/>
              <a:t>운동기록 추가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09314-D2B6-4044-AF18-8E8C9E89D30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8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체중변화 기록</a:t>
            </a:r>
            <a:r>
              <a:rPr lang="en-US" altLang="ko-KR" dirty="0"/>
              <a:t>/ </a:t>
            </a:r>
            <a:r>
              <a:rPr lang="ko-KR" altLang="en-US" dirty="0"/>
              <a:t>그래프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09314-D2B6-4044-AF18-8E8C9E89D3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24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구현만 </a:t>
            </a:r>
            <a:r>
              <a:rPr lang="ko-KR" altLang="en-US" dirty="0" err="1"/>
              <a:t>해놓은</a:t>
            </a:r>
            <a:r>
              <a:rPr lang="ko-KR" altLang="en-US" dirty="0"/>
              <a:t> 그래프 기능 공부해서 이해하며 완성하고</a:t>
            </a:r>
            <a:br>
              <a:rPr lang="en-US" altLang="ko-KR" dirty="0"/>
            </a:br>
            <a:r>
              <a:rPr lang="en-US" altLang="ko-KR" dirty="0"/>
              <a:t>UI</a:t>
            </a:r>
            <a:r>
              <a:rPr lang="ko-KR" altLang="en-US" dirty="0"/>
              <a:t>를 다듬어서</a:t>
            </a:r>
            <a:r>
              <a:rPr lang="en-US" altLang="ko-KR" dirty="0"/>
              <a:t> </a:t>
            </a:r>
            <a:r>
              <a:rPr lang="ko-KR" altLang="en-US" dirty="0"/>
              <a:t>어플 배포도 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꾸준히 서버 관리를 하여 서버 관리 실력도 </a:t>
            </a:r>
            <a:r>
              <a:rPr lang="ko-KR" altLang="en-US" dirty="0" err="1"/>
              <a:t>늘릴것이며</a:t>
            </a:r>
            <a:br>
              <a:rPr lang="en-US" altLang="ko-KR" dirty="0"/>
            </a:br>
            <a:r>
              <a:rPr lang="ko-KR" altLang="en-US" dirty="0"/>
              <a:t>운동분석 </a:t>
            </a:r>
            <a:r>
              <a:rPr lang="en-US" altLang="ko-KR" dirty="0"/>
              <a:t>ai</a:t>
            </a:r>
            <a:r>
              <a:rPr lang="ko-KR" altLang="en-US" dirty="0"/>
              <a:t>기능을 실력이 닿는다면 추가할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09314-D2B6-4044-AF18-8E8C9E89D30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8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5500" y="-15887700"/>
            <a:ext cx="14109700" cy="24599900"/>
          </a:xfrm>
          <a:prstGeom prst="rect">
            <a:avLst/>
          </a:prstGeom>
          <a:effectLst>
            <a:outerShdw blurRad="1982670" dist="3256044" dir="2700000">
              <a:srgbClr val="EAECFF">
                <a:alpha val="2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2900" y="3606800"/>
            <a:ext cx="7442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400" normalizeH="0" baseline="0" noProof="0" dirty="0">
                <a:ln>
                  <a:noFill/>
                </a:ln>
                <a:solidFill>
                  <a:srgbClr val="7A8CB7">
                    <a:alpha val="50196"/>
                  </a:srgbClr>
                </a:solidFill>
                <a:effectLst/>
                <a:uLnTx/>
                <a:uFillTx/>
                <a:latin typeface="Happiness Sans Regular"/>
                <a:ea typeface="+mn-ea"/>
                <a:cs typeface="+mn-cs"/>
              </a:rPr>
              <a:t>PROJECT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400" normalizeH="0" baseline="0" noProof="0" dirty="0">
                <a:ln>
                  <a:noFill/>
                </a:ln>
                <a:solidFill>
                  <a:srgbClr val="7A8CB7">
                    <a:alpha val="50196"/>
                  </a:srgbClr>
                </a:solidFill>
                <a:effectLst/>
                <a:uLnTx/>
                <a:uFillTx/>
                <a:latin typeface="Happiness Sans Regular"/>
                <a:ea typeface="+mn-ea"/>
                <a:cs typeface="+mn-cs"/>
              </a:rPr>
              <a:t>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8400" y="4203700"/>
            <a:ext cx="8331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00" b="0" i="0" u="none" strike="noStrike" kern="1200" cap="none" spc="-400" normalizeH="0" baseline="0" noProof="0" dirty="0" err="1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마음가</a:t>
            </a:r>
            <a:r>
              <a:rPr kumimoji="0" lang="en-US" altLang="ko-KR" sz="7700" b="0" i="0" u="none" strike="noStrike" kern="1200" cap="none" spc="-40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GYM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200" b="0" i="0" u="none" strike="noStrike" kern="1200" cap="none" spc="-4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발표자료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6223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Happiness Sans Regular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87600" y="6223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Happiness Sans Regular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9900" y="9309100"/>
            <a:ext cx="2108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solidFill>
                <a:srgbClr val="EAECFF">
                  <a:alpha val="50196"/>
                </a:srgbClr>
              </a:solidFill>
              <a:effectLst/>
              <a:uLnTx/>
              <a:uFillTx/>
              <a:latin typeface="Kodchasan SemiBold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3225800"/>
            <a:ext cx="34671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3225800"/>
            <a:ext cx="29210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9300" y="876300"/>
            <a:ext cx="8153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회원가입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/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로그인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기능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개발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AF2BAF-AAE8-3445-823E-6F1517F90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8331" y="2417266"/>
            <a:ext cx="8021169" cy="65826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359EC-743B-B02E-85AE-7489DB944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B2C32D-62BB-F370-6C61-8CAF0C6CD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E838E2-85A9-B2CD-3B56-BC2B4390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A5BF1C-4452-7B48-0AA1-347D5EC35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C863270-5D5C-6AE5-31D3-220EFC3478E6}"/>
              </a:ext>
            </a:extLst>
          </p:cNvPr>
          <p:cNvSpPr txBox="1"/>
          <p:nvPr/>
        </p:nvSpPr>
        <p:spPr>
          <a:xfrm>
            <a:off x="749300" y="876300"/>
            <a:ext cx="8153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기능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개발</a:t>
            </a:r>
            <a:r>
              <a:rPr kumimoji="0" lang="en-US" altLang="ko-KR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(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기본기능</a:t>
            </a:r>
            <a:r>
              <a:rPr kumimoji="0" lang="en-US" altLang="ko-KR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)</a:t>
            </a:r>
            <a:endParaRPr kumimoji="0" lang="ko-KR" altLang="en-US" sz="5100" b="0" i="0" u="none" strike="noStrike" kern="1200" cap="none" spc="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00B8-172F-2C76-C7CE-24BFF1045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3" y="2592433"/>
            <a:ext cx="3467101" cy="6232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15774-6D15-B321-09B5-BB9EDC01E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89" y="2417266"/>
            <a:ext cx="3467101" cy="64971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FA7CA8-0CBC-2C5F-F05D-F41ED9CE0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312" y="5113421"/>
            <a:ext cx="8297433" cy="50108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400A77-FF82-5B14-9688-DF8FDD4B7B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302" y="1013413"/>
            <a:ext cx="8211696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2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881F0-BFEC-3894-1D28-0F5B7F5A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0DE6E6-4259-9B40-2155-148A2502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9C2E93-4094-1FB3-9D65-4C34760D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B0CFE3-517F-FDF4-7CC3-42F99B0E8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5EFC433-F17C-627A-67DD-DA56930F739A}"/>
              </a:ext>
            </a:extLst>
          </p:cNvPr>
          <p:cNvSpPr txBox="1"/>
          <p:nvPr/>
        </p:nvSpPr>
        <p:spPr>
          <a:xfrm>
            <a:off x="749300" y="876300"/>
            <a:ext cx="93091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100" dirty="0">
                <a:solidFill>
                  <a:srgbClr val="EAECFF"/>
                </a:solidFill>
                <a:latin typeface="Calibri"/>
                <a:ea typeface="NEXON Lv1 Gothic OTF Bold"/>
              </a:rPr>
              <a:t>체중변화 </a:t>
            </a:r>
            <a:r>
              <a:rPr lang="ko-KR" altLang="en-US" sz="5100">
                <a:solidFill>
                  <a:srgbClr val="EAECFF"/>
                </a:solidFill>
                <a:latin typeface="Calibri"/>
                <a:ea typeface="NEXON Lv1 Gothic OTF Bold"/>
              </a:rPr>
              <a:t>기록</a:t>
            </a:r>
            <a:r>
              <a:rPr lang="en-US" altLang="ko-KR" sz="5100" dirty="0">
                <a:solidFill>
                  <a:srgbClr val="EAECFF"/>
                </a:solidFill>
                <a:latin typeface="Calibri"/>
                <a:ea typeface="NEXON Lv1 Gothic OTF Bold"/>
              </a:rPr>
              <a:t>/</a:t>
            </a:r>
            <a:r>
              <a:rPr lang="ko-KR" altLang="en-US" sz="5100" dirty="0">
                <a:solidFill>
                  <a:srgbClr val="EAECFF"/>
                </a:solidFill>
                <a:latin typeface="Calibri"/>
                <a:ea typeface="NEXON Lv1 Gothic OTF Bold"/>
              </a:rPr>
              <a:t>그래프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기능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BD3D6-50B1-8F82-F488-C89CFD00D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633676"/>
            <a:ext cx="3139712" cy="614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2C8F85-96A8-DC80-905E-BF846D954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0" y="2309020"/>
            <a:ext cx="3368332" cy="6690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2BC4C3-4FB5-2A19-45AC-DC0F559CB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700" y="2048774"/>
            <a:ext cx="8783276" cy="72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0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-7620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13004800" y="4940300"/>
            <a:ext cx="4292600" cy="429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>
            <a:off x="5016500" y="4940300"/>
            <a:ext cx="4292600" cy="429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1028700" y="4940300"/>
            <a:ext cx="4292600" cy="429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9017000" y="4940300"/>
            <a:ext cx="4292600" cy="429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 rot="5400000">
            <a:off x="8940800" y="4635500"/>
            <a:ext cx="4318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71700" y="68834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목표한 기능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완성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9500" y="65405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안드로이드 배포 및</a:t>
            </a:r>
            <a:endParaRPr lang="en-US" altLang="ko-KR" sz="2600" spc="-100" dirty="0">
              <a:solidFill>
                <a:srgbClr val="EAECFF"/>
              </a:solidFill>
              <a:latin typeface="Calibri"/>
              <a:ea typeface="NEXON Lv1 Gothic OTF Bold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NEXON Lv1 Gothic OTF Bold" panose="020B0600000101010101" charset="-127"/>
                <a:ea typeface="NEXON Lv1 Gothic OTF Bold" panose="020B0600000101010101" charset="-127"/>
              </a:rPr>
              <a:t>앱스토어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 배포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7300" y="66675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꾸준한 </a:t>
            </a:r>
            <a:endParaRPr lang="en-US" altLang="ko-KR" sz="2600" spc="-100" dirty="0">
              <a:solidFill>
                <a:srgbClr val="EAECFF"/>
              </a:solidFill>
              <a:latin typeface="Calibri"/>
              <a:ea typeface="NEXON Lv1 Gothic OTF Bold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서버 관리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35100" y="68199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운동 분석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AI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향후</a:t>
            </a:r>
            <a:r>
              <a:rPr kumimoji="0" 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계획</a:t>
            </a:r>
            <a:r>
              <a:rPr kumimoji="0" lang="en-US" sz="5100" b="0" i="0" u="none" strike="noStrike" kern="1200" cap="none" spc="-30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48100" y="2946400"/>
            <a:ext cx="10807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00" b="0" i="0" u="none" strike="noStrike" kern="1200" cap="none" spc="-200" normalizeH="0" baseline="0" noProof="0" dirty="0" err="1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마음가</a:t>
            </a:r>
            <a:r>
              <a:rPr lang="en-US" sz="3900" spc="-200" dirty="0">
                <a:solidFill>
                  <a:srgbClr val="46E6FF"/>
                </a:solidFill>
                <a:latin typeface="Calibri"/>
                <a:ea typeface="NEXON Lv1 Gothic OTF Bold"/>
              </a:rPr>
              <a:t>GYM</a:t>
            </a:r>
            <a:endParaRPr kumimoji="0" lang="ko-KR" altLang="en-US" sz="3900" b="0" i="0" u="none" strike="noStrike" kern="1200" cap="none" spc="-20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844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722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478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93800" y="4787900"/>
            <a:ext cx="2641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4787900"/>
            <a:ext cx="2641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23200" y="4787900"/>
            <a:ext cx="2641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163300" y="4787900"/>
            <a:ext cx="2641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503400" y="4787900"/>
            <a:ext cx="26416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93800" y="7353300"/>
            <a:ext cx="2641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4483100" y="7353300"/>
            <a:ext cx="264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7823200" y="7353300"/>
            <a:ext cx="2641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163300" y="7353300"/>
            <a:ext cx="264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4503400" y="7353300"/>
            <a:ext cx="2641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-50800"/>
            <a:ext cx="18288000" cy="10363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07100" y="2336800"/>
            <a:ext cx="62611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목차</a:t>
            </a:r>
            <a:r>
              <a:rPr kumimoji="0" lang="en-US" sz="6900" b="0" i="0" u="none" strike="noStrike" kern="1200" cap="none" spc="-4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5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500" y="5499100"/>
            <a:ext cx="278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NEXON Lv1 Gothic OTF Bold"/>
                <a:cs typeface="+mn-cs"/>
              </a:rPr>
              <a:t>프로젝트</a:t>
            </a:r>
            <a:endParaRPr kumimoji="0" lang="en-US" altLang="ko-KR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NEXON Lv1 Gothic OTF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NEXON Lv1 Gothic OTF Bold"/>
                <a:cs typeface="+mn-cs"/>
              </a:rPr>
              <a:t>기획 의도</a:t>
            </a: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94200" y="5118100"/>
            <a:ext cx="280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069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24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70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프로젝트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7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주요 기능</a:t>
            </a: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0998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871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399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27200" y="5499100"/>
            <a:ext cx="278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프로젝트</a:t>
            </a:r>
            <a:endParaRPr kumimoji="0" lang="en-US" altLang="ko-KR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향후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계획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89900" y="9309100"/>
            <a:ext cx="2108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solidFill>
                <a:srgbClr val="7A8CB7">
                  <a:alpha val="50196"/>
                </a:srgbClr>
              </a:solidFill>
              <a:effectLst/>
              <a:uLnTx/>
              <a:uFillTx/>
              <a:latin typeface="Kodchasan SemiBold"/>
              <a:ea typeface="+mn-ea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34300" y="1892300"/>
            <a:ext cx="270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1938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27000" y="2476500"/>
            <a:ext cx="46609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4051300"/>
            <a:ext cx="4660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5613400"/>
            <a:ext cx="4660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7188200"/>
            <a:ext cx="46609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5100" b="0" i="0" u="none" strike="noStrike" dirty="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altLang="en-US" sz="5100" b="0" i="0" u="none" strike="noStrike" dirty="0">
                <a:solidFill>
                  <a:srgbClr val="EAECFF"/>
                </a:solidFill>
                <a:latin typeface="NEXON Lv1 Gothic OTF Bold"/>
                <a:ea typeface="NEXON Lv1 Gothic OTF Bold"/>
              </a:rPr>
              <a:t>기획의도</a:t>
            </a:r>
            <a:endParaRPr lang="ko-KR" sz="5100" b="0" i="0" u="none" strike="noStrike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14300" y="3213100"/>
            <a:ext cx="3581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마음가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GYM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4300" y="27686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4787900"/>
            <a:ext cx="3848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이어진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4300" y="43434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개발자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4300" y="6350000"/>
            <a:ext cx="457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운동을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기록하며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변화를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직관적으로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보자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14300" y="59182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목적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88900" y="8026400"/>
            <a:ext cx="45847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운돟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루틴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marL="342900" lvl="0" indent="-342900" algn="l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헬스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EAECFF"/>
              </a:solidFill>
              <a:ea typeface="NEXON Lv1 Gothic OTF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88900" y="74803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주제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787400" y="8636000"/>
            <a:ext cx="5410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6438900" y="8636000"/>
            <a:ext cx="5410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12115800" y="8636000"/>
            <a:ext cx="5410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787400" y="5981700"/>
            <a:ext cx="5410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438900" y="5981700"/>
            <a:ext cx="5410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15800" y="5981700"/>
            <a:ext cx="54102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사용자</a:t>
            </a:r>
            <a:r>
              <a:rPr lang="en-US" sz="5100" b="0" i="0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9900" y="7086600"/>
            <a:ext cx="45847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기록하고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체계적으로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관리하고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싶은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0500" y="7239000"/>
            <a:ext cx="401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처음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접하는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99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4500" y="7226300"/>
            <a:ext cx="370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즐겨하는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614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256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12649200" y="-101600"/>
            <a:ext cx="15811500" cy="23914100"/>
          </a:xfrm>
          <a:prstGeom prst="rect">
            <a:avLst/>
          </a:prstGeom>
          <a:effectLst>
            <a:outerShdw blurRad="2488991" dist="3648184" dir="2700000">
              <a:srgbClr val="EAECFF">
                <a:alpha val="2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-4953000" y="-14998700"/>
            <a:ext cx="15811500" cy="23914100"/>
          </a:xfrm>
          <a:prstGeom prst="rect">
            <a:avLst/>
          </a:prstGeom>
          <a:effectLst>
            <a:outerShdw blurRad="2488991" dist="3648184" dir="2700000">
              <a:srgbClr val="EAECFF">
                <a:alpha val="2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774700" y="6108700"/>
            <a:ext cx="7327900" cy="254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8331200" y="6108700"/>
            <a:ext cx="91821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>
            <a:off x="9842500" y="3340100"/>
            <a:ext cx="7670800" cy="254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774700" y="3340100"/>
            <a:ext cx="88392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5765800" y="6350000"/>
            <a:ext cx="2006600" cy="200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1100" y="6350000"/>
            <a:ext cx="2006600" cy="200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3606800"/>
            <a:ext cx="20066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15151100" y="36068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3886200"/>
            <a:ext cx="14351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9700" y="3886200"/>
            <a:ext cx="14351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6769100"/>
            <a:ext cx="10668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000" y="6604000"/>
            <a:ext cx="1295400" cy="137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9500" y="4203700"/>
            <a:ext cx="6654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개인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루틴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저장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1100" y="4038600"/>
            <a:ext cx="46863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매일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내용을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쉽게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기록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0" y="6692900"/>
            <a:ext cx="48768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목표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알람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시간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알림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9100" y="6692900"/>
            <a:ext cx="54610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체중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/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운동량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변화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추이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시각화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(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차트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주요</a:t>
            </a:r>
            <a:r>
              <a:rPr lang="en-US" sz="5100" b="0" i="0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니즈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797800" y="7518400"/>
            <a:ext cx="9728200" cy="191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68834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97800" y="4191000"/>
            <a:ext cx="9728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7797800" y="5130800"/>
            <a:ext cx="9715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797800" y="3238500"/>
            <a:ext cx="971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97800" y="6007100"/>
            <a:ext cx="9715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7400" y="876300"/>
            <a:ext cx="35560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 spc="-300">
                <a:solidFill>
                  <a:srgbClr val="EAECFF"/>
                </a:solidFill>
                <a:ea typeface="NEXON Lv1 Gothic OTF Bold"/>
              </a:rPr>
              <a:t>벤치마킹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66100" y="7899400"/>
            <a:ext cx="8991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휴식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제공과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추천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, 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,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구현을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벤치마킹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예정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분석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AI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는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추후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능력이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닿는다면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구현해볼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예정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00" y="2552700"/>
            <a:ext cx="17272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어플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이름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2500" y="2590800"/>
            <a:ext cx="398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벤치마킹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할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부분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(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장점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35900" y="3543300"/>
            <a:ext cx="2171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EAECFF"/>
                </a:solidFill>
                <a:ea typeface="NEXON Lv1 Gothic OTF"/>
              </a:rPr>
              <a:t>플릭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5400" y="3543300"/>
            <a:ext cx="4749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세트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휴식시간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5900" y="44831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EAECFF"/>
                </a:solidFill>
                <a:latin typeface="NEXON Lv1 Gothic OTF"/>
              </a:rPr>
              <a:t>Planfit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55400" y="44831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추천및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분석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AI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35900" y="54229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EAECFF"/>
                </a:solidFill>
                <a:ea typeface="NEXON Lv1 Gothic OTF"/>
              </a:rPr>
              <a:t>오늘의</a:t>
            </a:r>
            <a:r>
              <a:rPr lang="en-US" sz="22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5400" y="54229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,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890000" y="7645400"/>
            <a:ext cx="508000" cy="50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991600" y="7747000"/>
            <a:ext cx="3175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3500" y="7899400"/>
            <a:ext cx="184277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1765300"/>
            <a:ext cx="16370300" cy="784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간트차트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76D3E-750D-1923-B4D2-F6CF0884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FD8FD2-1C56-D5CD-89F4-1C025480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797800" y="7518400"/>
            <a:ext cx="9728200" cy="1917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1412C9-0342-9288-3DF8-2364C49B57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68834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178BD9-D8AC-AFB2-5590-72DADF683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97800" y="4191000"/>
            <a:ext cx="97282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85AB1D-1325-0049-449B-0B21CFCA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7797800" y="5130800"/>
            <a:ext cx="97155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EF345D4-955C-3543-E444-419CCAE43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797800" y="3238500"/>
            <a:ext cx="971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333394-F96A-465C-7134-CEE6BF5D7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97800" y="6007100"/>
            <a:ext cx="97155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209253-3A83-AAD1-8926-D64771F94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858CE09-195C-CE9E-CF55-EFEAE5E51D61}"/>
              </a:ext>
            </a:extLst>
          </p:cNvPr>
          <p:cNvSpPr txBox="1"/>
          <p:nvPr/>
        </p:nvSpPr>
        <p:spPr>
          <a:xfrm>
            <a:off x="787400" y="876300"/>
            <a:ext cx="35560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100" spc="-300" dirty="0">
                <a:solidFill>
                  <a:srgbClr val="EAECFF"/>
                </a:solidFill>
                <a:ea typeface="NEXON Lv1 Gothic OTF Bold"/>
              </a:rPr>
              <a:t>개발환경</a:t>
            </a:r>
            <a:endParaRPr lang="ko-KR" sz="5100" b="0" i="0" u="none" strike="noStrike" spc="-300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CB93E8D-223D-F825-0F7E-77D72A9FD91D}"/>
              </a:ext>
            </a:extLst>
          </p:cNvPr>
          <p:cNvSpPr txBox="1"/>
          <p:nvPr/>
        </p:nvSpPr>
        <p:spPr>
          <a:xfrm>
            <a:off x="8166100" y="7899400"/>
            <a:ext cx="8991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ko-KR" sz="2100" b="0" i="0" u="none" strike="noStrike" spc="-100" dirty="0">
              <a:solidFill>
                <a:srgbClr val="46E6FF"/>
              </a:solidFill>
              <a:ea typeface="NEXON Lv1 Gothic OTF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A61B2DD-B6E1-7B36-DD68-DC228096E8E0}"/>
              </a:ext>
            </a:extLst>
          </p:cNvPr>
          <p:cNvSpPr txBox="1"/>
          <p:nvPr/>
        </p:nvSpPr>
        <p:spPr>
          <a:xfrm>
            <a:off x="7848600" y="2552700"/>
            <a:ext cx="17272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500" b="0" i="0" u="none" strike="noStrike" spc="-100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22EB5F-A57E-26C0-41FC-A9554F9CB281}"/>
              </a:ext>
            </a:extLst>
          </p:cNvPr>
          <p:cNvSpPr txBox="1"/>
          <p:nvPr/>
        </p:nvSpPr>
        <p:spPr>
          <a:xfrm>
            <a:off x="12382500" y="2590800"/>
            <a:ext cx="398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100" dirty="0">
              <a:solidFill>
                <a:srgbClr val="EAECFF"/>
              </a:solidFill>
              <a:latin typeface="NEXON Lv1 Gothic OTF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C3A8E1-7F94-5FC9-75B9-7DDE4A4A2193}"/>
              </a:ext>
            </a:extLst>
          </p:cNvPr>
          <p:cNvSpPr txBox="1"/>
          <p:nvPr/>
        </p:nvSpPr>
        <p:spPr>
          <a:xfrm>
            <a:off x="7835900" y="3543300"/>
            <a:ext cx="2171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spc="-100" dirty="0">
                <a:solidFill>
                  <a:srgbClr val="EAECFF"/>
                </a:solidFill>
                <a:ea typeface="NEXON Lv1 Gothic OTF"/>
              </a:rPr>
              <a:t>사용 툴</a:t>
            </a:r>
            <a:endParaRPr lang="ko-KR" sz="2600" b="0" i="0" u="none" strike="noStrike" spc="-100" dirty="0">
              <a:solidFill>
                <a:srgbClr val="EAECFF"/>
              </a:solidFill>
              <a:ea typeface="NEXON Lv1 Gothic OT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83975BF-AF39-130C-FD21-8361B2A0FE17}"/>
              </a:ext>
            </a:extLst>
          </p:cNvPr>
          <p:cNvSpPr txBox="1"/>
          <p:nvPr/>
        </p:nvSpPr>
        <p:spPr>
          <a:xfrm>
            <a:off x="11455400" y="3543300"/>
            <a:ext cx="4749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Android Studio</a:t>
            </a:r>
            <a:endParaRPr lang="ko-KR" sz="2200" b="0" i="0" u="none" strike="noStrike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C224FEC-A7F9-F731-24CD-B8C439E643FF}"/>
              </a:ext>
            </a:extLst>
          </p:cNvPr>
          <p:cNvSpPr txBox="1"/>
          <p:nvPr/>
        </p:nvSpPr>
        <p:spPr>
          <a:xfrm>
            <a:off x="7835900" y="44831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spc="-100" dirty="0">
                <a:solidFill>
                  <a:srgbClr val="EAECFF"/>
                </a:solidFill>
                <a:latin typeface="NEXON Lv1 Gothic OTF"/>
              </a:rPr>
              <a:t>F</a:t>
            </a:r>
            <a:r>
              <a:rPr lang="en-US" sz="2200" b="0" i="0" u="none" strike="noStrike" spc="-100" dirty="0">
                <a:solidFill>
                  <a:srgbClr val="EAECFF"/>
                </a:solidFill>
                <a:latin typeface="NEXON Lv1 Gothic OTF"/>
              </a:rPr>
              <a:t>ront</a:t>
            </a:r>
            <a:r>
              <a:rPr lang="en-US" sz="2200" spc="-100" dirty="0">
                <a:solidFill>
                  <a:srgbClr val="EAECFF"/>
                </a:solidFill>
                <a:latin typeface="NEXON Lv1 Gothic OTF"/>
              </a:rPr>
              <a:t>-</a:t>
            </a:r>
            <a:r>
              <a:rPr lang="en-US" altLang="ko-KR" sz="2200" b="0" i="0" u="none" strike="noStrike" spc="-100" dirty="0">
                <a:solidFill>
                  <a:srgbClr val="EAECFF"/>
                </a:solidFill>
                <a:latin typeface="NEXON Lv1 Gothic OTF"/>
              </a:rPr>
              <a:t>end</a:t>
            </a:r>
            <a:endParaRPr lang="en-US" sz="2200" b="0" i="0" u="none" strike="noStrike" spc="-100" dirty="0">
              <a:solidFill>
                <a:srgbClr val="EAECFF"/>
              </a:solidFill>
              <a:latin typeface="NEXON Lv1 Gothic OTF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4EF3E2D-EF07-971D-53D9-56E014C9FC9F}"/>
              </a:ext>
            </a:extLst>
          </p:cNvPr>
          <p:cNvSpPr txBox="1"/>
          <p:nvPr/>
        </p:nvSpPr>
        <p:spPr>
          <a:xfrm>
            <a:off x="11455400" y="44831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EAECFF"/>
                </a:solidFill>
                <a:latin typeface="NEXON Lv1 Gothic OTF"/>
                <a:ea typeface="NEXON Lv1 Gothic OTF"/>
              </a:rPr>
              <a:t>Flutter</a:t>
            </a:r>
            <a:r>
              <a:rPr lang="en-US" sz="2200" b="0" i="0" u="none" strike="noStrike" dirty="0">
                <a:solidFill>
                  <a:srgbClr val="EAECFF"/>
                </a:solidFill>
                <a:latin typeface="NEXON Lv1 Gothic OTF"/>
              </a:rPr>
              <a:t> 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5576E7F-A481-1C3F-3CEE-BC9520775C39}"/>
              </a:ext>
            </a:extLst>
          </p:cNvPr>
          <p:cNvSpPr txBox="1"/>
          <p:nvPr/>
        </p:nvSpPr>
        <p:spPr>
          <a:xfrm>
            <a:off x="7835900" y="54229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spc="-100" dirty="0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Back-end</a:t>
            </a:r>
            <a:endParaRPr lang="ko-KR" sz="2200" b="0" i="0" u="none" strike="noStrike" spc="-100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6C21F35-903D-A4AD-FC4B-B18D7D83676B}"/>
              </a:ext>
            </a:extLst>
          </p:cNvPr>
          <p:cNvSpPr txBox="1"/>
          <p:nvPr/>
        </p:nvSpPr>
        <p:spPr>
          <a:xfrm>
            <a:off x="11455400" y="54229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dirty="0" err="1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FireBase</a:t>
            </a:r>
            <a:endParaRPr lang="ko-KR" sz="2200" b="0" i="0" u="none" strike="noStrike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5E4B95-6793-D6BA-8620-B1CA8EA59C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7886700"/>
            <a:ext cx="1905000" cy="1143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43798B-029B-4866-D37F-7E7F8007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304" y="7936741"/>
            <a:ext cx="1905000" cy="10001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D4E8C0-623A-F91D-703D-0EBE48D0F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954" y="7986712"/>
            <a:ext cx="1905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4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94D20-B2C2-71C7-4F9C-6F30CD4A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DC4E6B-D3D0-0D69-BC39-DBF79556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D912102-014E-1322-9C82-16A83A8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22FE612-A669-7B0B-021B-699094F01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D28CC64-69D8-48FD-56C2-D721C8045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225800"/>
            <a:ext cx="2921000" cy="6172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98E7186-4D32-8647-8CC7-D16DDACA36DD}"/>
              </a:ext>
            </a:extLst>
          </p:cNvPr>
          <p:cNvSpPr txBox="1"/>
          <p:nvPr/>
        </p:nvSpPr>
        <p:spPr>
          <a:xfrm>
            <a:off x="749300" y="876300"/>
            <a:ext cx="8153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100" dirty="0">
                <a:solidFill>
                  <a:srgbClr val="EAECFF"/>
                </a:solidFill>
                <a:latin typeface="Calibri"/>
                <a:ea typeface="NEXON Lv1 Gothic OTF Bold"/>
              </a:rPr>
              <a:t>기능개발</a:t>
            </a:r>
            <a:r>
              <a:rPr lang="en-US" altLang="ko-KR" sz="5100" dirty="0">
                <a:solidFill>
                  <a:srgbClr val="EAECFF"/>
                </a:solidFill>
                <a:latin typeface="Calibri"/>
                <a:ea typeface="NEXON Lv1 Gothic OTF Bold"/>
              </a:rPr>
              <a:t>(</a:t>
            </a:r>
            <a:r>
              <a:rPr lang="ko-KR" altLang="en-US" sz="5100" dirty="0">
                <a:solidFill>
                  <a:srgbClr val="EAECFF"/>
                </a:solidFill>
                <a:latin typeface="Calibri"/>
                <a:ea typeface="NEXON Lv1 Gothic OTF Bold"/>
              </a:rPr>
              <a:t>레이아웃</a:t>
            </a:r>
            <a:r>
              <a:rPr lang="en-US" altLang="ko-KR" sz="5100" dirty="0">
                <a:solidFill>
                  <a:srgbClr val="EAECFF"/>
                </a:solidFill>
                <a:latin typeface="Calibri"/>
                <a:ea typeface="NEXON Lv1 Gothic OTF Bold"/>
              </a:rPr>
              <a:t>)</a:t>
            </a:r>
            <a:endParaRPr kumimoji="0" lang="ko-KR" altLang="en-US" sz="5100" b="0" i="0" u="none" strike="noStrike" kern="1200" cap="none" spc="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CF04C9-2AE2-C83A-6EB0-EFF54C460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39" y="3149600"/>
            <a:ext cx="3508622" cy="617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9BA499-EC10-7B0C-7402-99DD44214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303901"/>
            <a:ext cx="8421275" cy="70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1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255</Words>
  <Application>Microsoft Office PowerPoint</Application>
  <PresentationFormat>사용자 지정</PresentationFormat>
  <Paragraphs>87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NEXON Lv1 Gothic OTF</vt:lpstr>
      <vt:lpstr>NEXON Lv1 Gothic OTF Bold</vt:lpstr>
      <vt:lpstr>Arial</vt:lpstr>
      <vt:lpstr>맑은 고딕</vt:lpstr>
      <vt:lpstr>Kodchasan SemiBold</vt:lpstr>
      <vt:lpstr>NEXON Lv1 Gothic OTF Light</vt:lpstr>
      <vt:lpstr>Calibri</vt:lpstr>
      <vt:lpstr>Happiness Sans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어진</dc:creator>
  <cp:lastModifiedBy>진 어</cp:lastModifiedBy>
  <cp:revision>5</cp:revision>
  <dcterms:created xsi:type="dcterms:W3CDTF">2006-08-16T00:00:00Z</dcterms:created>
  <dcterms:modified xsi:type="dcterms:W3CDTF">2025-06-23T17:15:05Z</dcterms:modified>
</cp:coreProperties>
</file>